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8" r:id="rId25"/>
    <p:sldId id="269" r:id="rId26"/>
    <p:sldId id="270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389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9D22C-0DB2-471C-92B9-C470DA6F1914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E4D1-AA39-4BA5-B506-1CDE0D224C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E4D1-AA39-4BA5-B506-1CDE0D224CF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Tracking noise issues with </a:t>
            </a:r>
            <a:r>
              <a:rPr lang="en-US" dirty="0" err="1" smtClean="0"/>
              <a:t>OpenEphys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Korey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2000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5000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</a:t>
            </a:r>
            <a:r>
              <a:rPr lang="en-US" smtClean="0"/>
              <a:t>, 10000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adapter, 5000uV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from lights, 5000uV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Gnd</a:t>
            </a:r>
            <a:r>
              <a:rPr lang="en-US" dirty="0" smtClean="0"/>
              <a:t>: lights, faraday, EIB, 5000uV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Gnd</a:t>
            </a:r>
            <a:r>
              <a:rPr lang="en-US" dirty="0" smtClean="0"/>
              <a:t>: lights, faraday, EIB, 500uV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Faraday the headstage, 500uV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single mesh 100uV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50uV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25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25uV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with heater, double mesh 100uV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no heater, double mesh 100uV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heater, no HS </a:t>
            </a:r>
            <a:r>
              <a:rPr lang="en-US" dirty="0" err="1" smtClean="0"/>
              <a:t>gnd</a:t>
            </a:r>
            <a:r>
              <a:rPr lang="en-US" dirty="0" smtClean="0"/>
              <a:t>, double mesh 100uV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heater, HS </a:t>
            </a:r>
            <a:r>
              <a:rPr lang="en-US" dirty="0" err="1" smtClean="0"/>
              <a:t>gnd</a:t>
            </a:r>
            <a:r>
              <a:rPr lang="en-US" dirty="0" smtClean="0"/>
              <a:t>, single mesh, 100uV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heater, HS </a:t>
            </a:r>
            <a:r>
              <a:rPr lang="en-US" dirty="0" err="1" smtClean="0"/>
              <a:t>gnd</a:t>
            </a:r>
            <a:r>
              <a:rPr lang="en-US" dirty="0" smtClean="0"/>
              <a:t>, single mesh, 25uV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Faraday the headstage, no lights, heater, HS </a:t>
            </a:r>
            <a:r>
              <a:rPr lang="en-US" dirty="0" err="1" smtClean="0"/>
              <a:t>gnd</a:t>
            </a:r>
            <a:r>
              <a:rPr lang="en-US" dirty="0" smtClean="0"/>
              <a:t>, single mesh, 50uV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5-Point Star 3"/>
          <p:cNvSpPr/>
          <p:nvPr/>
        </p:nvSpPr>
        <p:spPr>
          <a:xfrm>
            <a:off x="8229600" y="0"/>
            <a:ext cx="914400" cy="9144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Faraday the headstage, no lights, heater, </a:t>
            </a:r>
            <a:r>
              <a:rPr lang="en-US" sz="2400" dirty="0" err="1" smtClean="0"/>
              <a:t>HS&amp;box</a:t>
            </a:r>
            <a:r>
              <a:rPr lang="en-US" sz="2400" dirty="0" smtClean="0"/>
              <a:t> </a:t>
            </a:r>
            <a:r>
              <a:rPr lang="en-US" sz="2400" dirty="0" err="1" smtClean="0"/>
              <a:t>gnd</a:t>
            </a:r>
            <a:r>
              <a:rPr lang="en-US" sz="2400" dirty="0" smtClean="0"/>
              <a:t>, single mesh, </a:t>
            </a:r>
            <a:r>
              <a:rPr lang="en-US" sz="2400" dirty="0" smtClean="0"/>
              <a:t>100uV</a:t>
            </a:r>
            <a:endParaRPr lang="en-US" sz="2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50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100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250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400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500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750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 control data, 1000 </a:t>
            </a:r>
            <a:r>
              <a:rPr lang="en-US" dirty="0" err="1" smtClean="0"/>
              <a:t>uV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237</Words>
  <Application>Microsoft Office PowerPoint</Application>
  <PresentationFormat>On-screen Show (4:3)</PresentationFormat>
  <Paragraphs>29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Tracking noise issues with OpenEphys </vt:lpstr>
      <vt:lpstr>HC control data, 25 uV</vt:lpstr>
      <vt:lpstr>HC control data, 50 uV</vt:lpstr>
      <vt:lpstr>HC control data, 100 uV</vt:lpstr>
      <vt:lpstr>HC control data, 250 uV</vt:lpstr>
      <vt:lpstr>HC control data, 400 uV</vt:lpstr>
      <vt:lpstr>HC control data, 500 uV</vt:lpstr>
      <vt:lpstr>HC control data, 750 uV</vt:lpstr>
      <vt:lpstr>HC control data, 1000 uV</vt:lpstr>
      <vt:lpstr>HC control data, 2000 uV</vt:lpstr>
      <vt:lpstr>HC control data, 5000 uV</vt:lpstr>
      <vt:lpstr>HC control data, 10000 uV</vt:lpstr>
      <vt:lpstr>No adapter, 5000uV</vt:lpstr>
      <vt:lpstr>Noise from lights, 5000uV</vt:lpstr>
      <vt:lpstr>Gnd: lights, faraday, EIB, 5000uV</vt:lpstr>
      <vt:lpstr>Gnd: lights, faraday, EIB, 500uV</vt:lpstr>
      <vt:lpstr>Faraday the headstage, 500uV</vt:lpstr>
      <vt:lpstr>Faraday the headstage, no lights, single mesh 100uV</vt:lpstr>
      <vt:lpstr>Faraday the headstage, no lights, 50uV</vt:lpstr>
      <vt:lpstr>Faraday the headstage, no lights, 25uV</vt:lpstr>
      <vt:lpstr>Faraday the headstage, no lights, with heater, double mesh 100uV</vt:lpstr>
      <vt:lpstr>Faraday the headstage, no lights, no heater, double mesh 100uV</vt:lpstr>
      <vt:lpstr>Faraday the headstage, no lights, heater, no HS gnd, double mesh 100uV</vt:lpstr>
      <vt:lpstr>Faraday the headstage, no lights, heater, HS gnd, single mesh, 100uV</vt:lpstr>
      <vt:lpstr>Faraday the headstage, no lights, heater, HS gnd, single mesh, 25uV</vt:lpstr>
      <vt:lpstr>Faraday the headstage, no lights, heater, HS gnd, single mesh, 50uV</vt:lpstr>
      <vt:lpstr>Faraday the headstage, no lights, heater, HS&amp;box gnd, single mesh, 100uV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Kam, Korey</dc:creator>
  <cp:lastModifiedBy>Korey Kam</cp:lastModifiedBy>
  <cp:revision>42</cp:revision>
  <dcterms:created xsi:type="dcterms:W3CDTF">2006-08-16T00:00:00Z</dcterms:created>
  <dcterms:modified xsi:type="dcterms:W3CDTF">2016-02-18T20:46:35Z</dcterms:modified>
</cp:coreProperties>
</file>